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A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8090E5-49E6-4441-87C4-58794ECB7ED0}" v="1" dt="2026-07-17T09:19:00.1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229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14" Type="http://schemas.openxmlformats.org/officeDocument/2006/relationships/theme" Target="theme/theme1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Pinches" userId="078273b9-7b44-4c3f-b7ce-376991eb7961" providerId="ADAL" clId="{6BFE4B9A-A271-4526-9B09-2D26423B6520}"/>
    <pc:docChg chg="undo custSel addSld modSld">
      <pc:chgData name="Eleanor Pinches" userId="078273b9-7b44-4c3f-b7ce-376991eb7961" providerId="ADAL" clId="{6BFE4B9A-A271-4526-9B09-2D26423B6520}" dt="2026-07-17T09:19:43.990" v="107" actId="20577"/>
      <pc:docMkLst>
        <pc:docMk/>
      </pc:docMkLst>
      <pc:sldChg chg="addSp delSp modSp mod">
        <pc:chgData name="Eleanor Pinches" userId="078273b9-7b44-4c3f-b7ce-376991eb7961" providerId="ADAL" clId="{6BFE4B9A-A271-4526-9B09-2D26423B6520}" dt="2026-07-17T09:16:26.462" v="68" actId="1037"/>
        <pc:sldMkLst>
          <pc:docMk/>
          <pc:sldMk cId="2433307077" sldId="256"/>
        </pc:sldMkLst>
        <pc:picChg chg="add mod">
          <ac:chgData name="Eleanor Pinches" userId="078273b9-7b44-4c3f-b7ce-376991eb7961" providerId="ADAL" clId="{6BFE4B9A-A271-4526-9B09-2D26423B6520}" dt="2026-07-17T09:16:23.616" v="65" actId="1037"/>
          <ac:picMkLst>
            <pc:docMk/>
            <pc:sldMk cId="2433307077" sldId="256"/>
            <ac:picMk id="3" creationId="{F8E5D3C2-4CE7-8B10-92E1-616B43F2564E}"/>
          </ac:picMkLst>
        </pc:picChg>
        <pc:picChg chg="del">
          <ac:chgData name="Eleanor Pinches" userId="078273b9-7b44-4c3f-b7ce-376991eb7961" providerId="ADAL" clId="{6BFE4B9A-A271-4526-9B09-2D26423B6520}" dt="2026-07-16T13:55:17.814" v="0" actId="478"/>
          <ac:picMkLst>
            <pc:docMk/>
            <pc:sldMk cId="2433307077" sldId="256"/>
            <ac:picMk id="4" creationId="{308891E6-8DAD-A8C9-ADCB-D366E2AD7E22}"/>
          </ac:picMkLst>
        </pc:picChg>
        <pc:picChg chg="add mod">
          <ac:chgData name="Eleanor Pinches" userId="078273b9-7b44-4c3f-b7ce-376991eb7961" providerId="ADAL" clId="{6BFE4B9A-A271-4526-9B09-2D26423B6520}" dt="2026-07-17T09:16:26.462" v="68" actId="1037"/>
          <ac:picMkLst>
            <pc:docMk/>
            <pc:sldMk cId="2433307077" sldId="256"/>
            <ac:picMk id="8" creationId="{00E6F7D5-D5DA-ECFB-64E9-63E77F1B2917}"/>
          </ac:picMkLst>
        </pc:picChg>
      </pc:sldChg>
      <pc:sldChg chg="addSp delSp mod">
        <pc:chgData name="Eleanor Pinches" userId="078273b9-7b44-4c3f-b7ce-376991eb7961" providerId="ADAL" clId="{6BFE4B9A-A271-4526-9B09-2D26423B6520}" dt="2026-07-17T09:16:32.046" v="70" actId="22"/>
        <pc:sldMkLst>
          <pc:docMk/>
          <pc:sldMk cId="2501571340" sldId="257"/>
        </pc:sldMkLst>
        <pc:picChg chg="del">
          <ac:chgData name="Eleanor Pinches" userId="078273b9-7b44-4c3f-b7ce-376991eb7961" providerId="ADAL" clId="{6BFE4B9A-A271-4526-9B09-2D26423B6520}" dt="2026-07-16T13:59:33.557" v="2" actId="478"/>
          <ac:picMkLst>
            <pc:docMk/>
            <pc:sldMk cId="2501571340" sldId="257"/>
            <ac:picMk id="4" creationId="{56EDF24D-BA61-9501-814A-3BFA9DBD9979}"/>
          </ac:picMkLst>
        </pc:picChg>
        <pc:picChg chg="add">
          <ac:chgData name="Eleanor Pinches" userId="078273b9-7b44-4c3f-b7ce-376991eb7961" providerId="ADAL" clId="{6BFE4B9A-A271-4526-9B09-2D26423B6520}" dt="2026-07-17T09:16:32.046" v="70" actId="22"/>
          <ac:picMkLst>
            <pc:docMk/>
            <pc:sldMk cId="2501571340" sldId="257"/>
            <ac:picMk id="7" creationId="{5B9B73E9-2B40-34CD-AFE8-901D96011E93}"/>
          </ac:picMkLst>
        </pc:picChg>
        <pc:picChg chg="add del">
          <ac:chgData name="Eleanor Pinches" userId="078273b9-7b44-4c3f-b7ce-376991eb7961" providerId="ADAL" clId="{6BFE4B9A-A271-4526-9B09-2D26423B6520}" dt="2026-07-17T09:16:31.719" v="69" actId="478"/>
          <ac:picMkLst>
            <pc:docMk/>
            <pc:sldMk cId="2501571340" sldId="257"/>
            <ac:picMk id="10" creationId="{8ED4F959-7A22-B067-3364-D05C2F0C0AE1}"/>
          </ac:picMkLst>
        </pc:picChg>
        <pc:picChg chg="add del">
          <ac:chgData name="Eleanor Pinches" userId="078273b9-7b44-4c3f-b7ce-376991eb7961" providerId="ADAL" clId="{6BFE4B9A-A271-4526-9B09-2D26423B6520}" dt="2026-07-17T09:16:31.719" v="69" actId="478"/>
          <ac:picMkLst>
            <pc:docMk/>
            <pc:sldMk cId="2501571340" sldId="257"/>
            <ac:picMk id="12" creationId="{C6A27B58-8F33-0A8E-37CD-CF7177F87665}"/>
          </ac:picMkLst>
        </pc:picChg>
        <pc:picChg chg="add">
          <ac:chgData name="Eleanor Pinches" userId="078273b9-7b44-4c3f-b7ce-376991eb7961" providerId="ADAL" clId="{6BFE4B9A-A271-4526-9B09-2D26423B6520}" dt="2026-07-17T09:16:32.046" v="70" actId="22"/>
          <ac:picMkLst>
            <pc:docMk/>
            <pc:sldMk cId="2501571340" sldId="257"/>
            <ac:picMk id="13" creationId="{F2BCFF47-7D49-282A-2FEB-801E3ED510CE}"/>
          </ac:picMkLst>
        </pc:picChg>
      </pc:sldChg>
      <pc:sldChg chg="addSp delSp mod">
        <pc:chgData name="Eleanor Pinches" userId="078273b9-7b44-4c3f-b7ce-376991eb7961" providerId="ADAL" clId="{6BFE4B9A-A271-4526-9B09-2D26423B6520}" dt="2026-07-17T09:16:37.062" v="72" actId="22"/>
        <pc:sldMkLst>
          <pc:docMk/>
          <pc:sldMk cId="3392832137" sldId="258"/>
        </pc:sldMkLst>
        <pc:picChg chg="add">
          <ac:chgData name="Eleanor Pinches" userId="078273b9-7b44-4c3f-b7ce-376991eb7961" providerId="ADAL" clId="{6BFE4B9A-A271-4526-9B09-2D26423B6520}" dt="2026-07-17T09:16:37.062" v="72" actId="22"/>
          <ac:picMkLst>
            <pc:docMk/>
            <pc:sldMk cId="3392832137" sldId="258"/>
            <ac:picMk id="3" creationId="{60A6F026-54EB-0273-14BD-509CC5612682}"/>
          </ac:picMkLst>
        </pc:picChg>
        <pc:picChg chg="del">
          <ac:chgData name="Eleanor Pinches" userId="078273b9-7b44-4c3f-b7ce-376991eb7961" providerId="ADAL" clId="{6BFE4B9A-A271-4526-9B09-2D26423B6520}" dt="2026-07-17T09:16:35.858" v="71" actId="478"/>
          <ac:picMkLst>
            <pc:docMk/>
            <pc:sldMk cId="3392832137" sldId="258"/>
            <ac:picMk id="4" creationId="{92DE2091-A268-594A-65BC-3077552BD542}"/>
          </ac:picMkLst>
        </pc:picChg>
        <pc:picChg chg="add">
          <ac:chgData name="Eleanor Pinches" userId="078273b9-7b44-4c3f-b7ce-376991eb7961" providerId="ADAL" clId="{6BFE4B9A-A271-4526-9B09-2D26423B6520}" dt="2026-07-17T09:16:37.062" v="72" actId="22"/>
          <ac:picMkLst>
            <pc:docMk/>
            <pc:sldMk cId="3392832137" sldId="258"/>
            <ac:picMk id="9" creationId="{17D6CA4E-A07F-5DE9-2FE4-AECDC781B4AF}"/>
          </ac:picMkLst>
        </pc:picChg>
      </pc:sldChg>
      <pc:sldChg chg="addSp delSp mod">
        <pc:chgData name="Eleanor Pinches" userId="078273b9-7b44-4c3f-b7ce-376991eb7961" providerId="ADAL" clId="{6BFE4B9A-A271-4526-9B09-2D26423B6520}" dt="2026-07-17T09:16:43.733" v="74" actId="22"/>
        <pc:sldMkLst>
          <pc:docMk/>
          <pc:sldMk cId="215438507" sldId="259"/>
        </pc:sldMkLst>
        <pc:picChg chg="del">
          <ac:chgData name="Eleanor Pinches" userId="078273b9-7b44-4c3f-b7ce-376991eb7961" providerId="ADAL" clId="{6BFE4B9A-A271-4526-9B09-2D26423B6520}" dt="2026-07-16T14:07:29.970" v="4" actId="478"/>
          <ac:picMkLst>
            <pc:docMk/>
            <pc:sldMk cId="215438507" sldId="259"/>
            <ac:picMk id="4" creationId="{3CA652FA-CA94-8323-9DEC-6EC304F61450}"/>
          </ac:picMkLst>
        </pc:picChg>
        <pc:picChg chg="add">
          <ac:chgData name="Eleanor Pinches" userId="078273b9-7b44-4c3f-b7ce-376991eb7961" providerId="ADAL" clId="{6BFE4B9A-A271-4526-9B09-2D26423B6520}" dt="2026-07-17T09:16:43.733" v="74" actId="22"/>
          <ac:picMkLst>
            <pc:docMk/>
            <pc:sldMk cId="215438507" sldId="259"/>
            <ac:picMk id="8" creationId="{6985B066-FC51-D134-8071-8133C47BC8E3}"/>
          </ac:picMkLst>
        </pc:picChg>
        <pc:picChg chg="add del">
          <ac:chgData name="Eleanor Pinches" userId="078273b9-7b44-4c3f-b7ce-376991eb7961" providerId="ADAL" clId="{6BFE4B9A-A271-4526-9B09-2D26423B6520}" dt="2026-07-17T09:16:43.467" v="73" actId="478"/>
          <ac:picMkLst>
            <pc:docMk/>
            <pc:sldMk cId="215438507" sldId="259"/>
            <ac:picMk id="9" creationId="{E77BEC13-DBB0-5607-0319-E6FDD285849E}"/>
          </ac:picMkLst>
        </pc:picChg>
        <pc:picChg chg="add del">
          <ac:chgData name="Eleanor Pinches" userId="078273b9-7b44-4c3f-b7ce-376991eb7961" providerId="ADAL" clId="{6BFE4B9A-A271-4526-9B09-2D26423B6520}" dt="2026-07-17T09:16:43.467" v="73" actId="478"/>
          <ac:picMkLst>
            <pc:docMk/>
            <pc:sldMk cId="215438507" sldId="259"/>
            <ac:picMk id="12" creationId="{EBDC78A2-3E8E-41B2-39D8-9FF2508D00D9}"/>
          </ac:picMkLst>
        </pc:picChg>
        <pc:picChg chg="add">
          <ac:chgData name="Eleanor Pinches" userId="078273b9-7b44-4c3f-b7ce-376991eb7961" providerId="ADAL" clId="{6BFE4B9A-A271-4526-9B09-2D26423B6520}" dt="2026-07-17T09:16:43.733" v="74" actId="22"/>
          <ac:picMkLst>
            <pc:docMk/>
            <pc:sldMk cId="215438507" sldId="259"/>
            <ac:picMk id="13" creationId="{2B713C80-F79D-A973-97DC-01506A4F3B7C}"/>
          </ac:picMkLst>
        </pc:picChg>
      </pc:sldChg>
      <pc:sldChg chg="addSp delSp mod">
        <pc:chgData name="Eleanor Pinches" userId="078273b9-7b44-4c3f-b7ce-376991eb7961" providerId="ADAL" clId="{6BFE4B9A-A271-4526-9B09-2D26423B6520}" dt="2026-07-17T09:16:49.509" v="76" actId="22"/>
        <pc:sldMkLst>
          <pc:docMk/>
          <pc:sldMk cId="1965331188" sldId="260"/>
        </pc:sldMkLst>
        <pc:picChg chg="add del">
          <ac:chgData name="Eleanor Pinches" userId="078273b9-7b44-4c3f-b7ce-376991eb7961" providerId="ADAL" clId="{6BFE4B9A-A271-4526-9B09-2D26423B6520}" dt="2026-07-17T09:16:49.160" v="75" actId="478"/>
          <ac:picMkLst>
            <pc:docMk/>
            <pc:sldMk cId="1965331188" sldId="260"/>
            <ac:picMk id="3" creationId="{EBB5F72D-1F9D-EB16-12E2-95B5DA2CBCDB}"/>
          </ac:picMkLst>
        </pc:picChg>
        <pc:picChg chg="add">
          <ac:chgData name="Eleanor Pinches" userId="078273b9-7b44-4c3f-b7ce-376991eb7961" providerId="ADAL" clId="{6BFE4B9A-A271-4526-9B09-2D26423B6520}" dt="2026-07-17T09:16:49.509" v="76" actId="22"/>
          <ac:picMkLst>
            <pc:docMk/>
            <pc:sldMk cId="1965331188" sldId="260"/>
            <ac:picMk id="4" creationId="{0EBAFF81-ABCA-C1CF-5D44-644DE9EFA5AC}"/>
          </ac:picMkLst>
        </pc:picChg>
        <pc:picChg chg="del">
          <ac:chgData name="Eleanor Pinches" userId="078273b9-7b44-4c3f-b7ce-376991eb7961" providerId="ADAL" clId="{6BFE4B9A-A271-4526-9B09-2D26423B6520}" dt="2026-07-16T14:07:35.116" v="6" actId="478"/>
          <ac:picMkLst>
            <pc:docMk/>
            <pc:sldMk cId="1965331188" sldId="260"/>
            <ac:picMk id="4" creationId="{5B1E9CAF-36B4-D2DB-C7BA-601F9C496209}"/>
          </ac:picMkLst>
        </pc:picChg>
        <pc:picChg chg="add del">
          <ac:chgData name="Eleanor Pinches" userId="078273b9-7b44-4c3f-b7ce-376991eb7961" providerId="ADAL" clId="{6BFE4B9A-A271-4526-9B09-2D26423B6520}" dt="2026-07-17T09:16:49.160" v="75" actId="478"/>
          <ac:picMkLst>
            <pc:docMk/>
            <pc:sldMk cId="1965331188" sldId="260"/>
            <ac:picMk id="9" creationId="{06D1C677-5F65-C6E8-EB0D-E4D7CDDBC5DD}"/>
          </ac:picMkLst>
        </pc:picChg>
        <pc:picChg chg="add">
          <ac:chgData name="Eleanor Pinches" userId="078273b9-7b44-4c3f-b7ce-376991eb7961" providerId="ADAL" clId="{6BFE4B9A-A271-4526-9B09-2D26423B6520}" dt="2026-07-17T09:16:49.509" v="76" actId="22"/>
          <ac:picMkLst>
            <pc:docMk/>
            <pc:sldMk cId="1965331188" sldId="260"/>
            <ac:picMk id="10" creationId="{8EAC5401-D0ED-FAED-C5A6-D2C154B46A80}"/>
          </ac:picMkLst>
        </pc:picChg>
      </pc:sldChg>
      <pc:sldChg chg="addSp delSp modSp add mod">
        <pc:chgData name="Eleanor Pinches" userId="078273b9-7b44-4c3f-b7ce-376991eb7961" providerId="ADAL" clId="{6BFE4B9A-A271-4526-9B09-2D26423B6520}" dt="2026-07-17T09:19:43.990" v="107" actId="20577"/>
        <pc:sldMkLst>
          <pc:docMk/>
          <pc:sldMk cId="3272935788" sldId="261"/>
        </pc:sldMkLst>
        <pc:spChg chg="add mod">
          <ac:chgData name="Eleanor Pinches" userId="078273b9-7b44-4c3f-b7ce-376991eb7961" providerId="ADAL" clId="{6BFE4B9A-A271-4526-9B09-2D26423B6520}" dt="2026-07-17T09:19:43.990" v="107" actId="20577"/>
          <ac:spMkLst>
            <pc:docMk/>
            <pc:sldMk cId="3272935788" sldId="261"/>
            <ac:spMk id="3" creationId="{5659A906-903B-E038-7452-F828E97C0F70}"/>
          </ac:spMkLst>
        </pc:spChg>
        <pc:spChg chg="mod">
          <ac:chgData name="Eleanor Pinches" userId="078273b9-7b44-4c3f-b7ce-376991eb7961" providerId="ADAL" clId="{6BFE4B9A-A271-4526-9B09-2D26423B6520}" dt="2026-07-17T09:19:09.135" v="92" actId="20577"/>
          <ac:spMkLst>
            <pc:docMk/>
            <pc:sldMk cId="3272935788" sldId="261"/>
            <ac:spMk id="5" creationId="{D1FD3869-E5FD-5533-BE40-DECEAEB48397}"/>
          </ac:spMkLst>
        </pc:spChg>
        <pc:spChg chg="del mod">
          <ac:chgData name="Eleanor Pinches" userId="078273b9-7b44-4c3f-b7ce-376991eb7961" providerId="ADAL" clId="{6BFE4B9A-A271-4526-9B09-2D26423B6520}" dt="2026-07-17T09:19:11.382" v="94" actId="478"/>
          <ac:spMkLst>
            <pc:docMk/>
            <pc:sldMk cId="3272935788" sldId="261"/>
            <ac:spMk id="6" creationId="{9B5D2AAC-6745-CCD7-8181-227D69D486E4}"/>
          </ac:spMkLst>
        </pc:spChg>
        <pc:spChg chg="del">
          <ac:chgData name="Eleanor Pinches" userId="078273b9-7b44-4c3f-b7ce-376991eb7961" providerId="ADAL" clId="{6BFE4B9A-A271-4526-9B09-2D26423B6520}" dt="2026-07-17T09:19:14.925" v="96" actId="478"/>
          <ac:spMkLst>
            <pc:docMk/>
            <pc:sldMk cId="3272935788" sldId="261"/>
            <ac:spMk id="12" creationId="{91B853AC-E168-072F-2804-EEEC1C5ECECC}"/>
          </ac:spMkLst>
        </pc:spChg>
        <pc:graphicFrameChg chg="del">
          <ac:chgData name="Eleanor Pinches" userId="078273b9-7b44-4c3f-b7ce-376991eb7961" providerId="ADAL" clId="{6BFE4B9A-A271-4526-9B09-2D26423B6520}" dt="2026-07-17T09:19:12.914" v="95" actId="478"/>
          <ac:graphicFrameMkLst>
            <pc:docMk/>
            <pc:sldMk cId="3272935788" sldId="261"/>
            <ac:graphicFrameMk id="8" creationId="{9DF1E703-3FD0-A843-F5F7-D10FC8C36D1C}"/>
          </ac:graphicFrameMkLst>
        </pc:graphicFrameChg>
      </pc:sldChg>
    </pc:docChg>
  </pc:docChgLst>
  <pc:docChgLst>
    <pc:chgData name="Becky Langman" userId="2f860819-3cb0-43ad-b2fa-45bc856e8a9a" providerId="ADAL" clId="{5CA442FB-646F-44F6-97D5-25B473825378}"/>
    <pc:docChg chg="undo custSel addSld delSld modSld">
      <pc:chgData name="Becky Langman" userId="2f860819-3cb0-43ad-b2fa-45bc856e8a9a" providerId="ADAL" clId="{5CA442FB-646F-44F6-97D5-25B473825378}" dt="2026-06-26T09:42:46.756" v="796" actId="20577"/>
      <pc:docMkLst>
        <pc:docMk/>
      </pc:docMkLst>
      <pc:sldChg chg="addSp delSp modSp new mod">
        <pc:chgData name="Becky Langman" userId="2f860819-3cb0-43ad-b2fa-45bc856e8a9a" providerId="ADAL" clId="{5CA442FB-646F-44F6-97D5-25B473825378}" dt="2026-06-26T09:42:04.597" v="792" actId="1035"/>
        <pc:sldMkLst>
          <pc:docMk/>
          <pc:sldMk cId="2433307077" sldId="256"/>
        </pc:sldMkLst>
        <pc:spChg chg="add mod">
          <ac:chgData name="Becky Langman" userId="2f860819-3cb0-43ad-b2fa-45bc856e8a9a" providerId="ADAL" clId="{5CA442FB-646F-44F6-97D5-25B473825378}" dt="2026-06-24T11:11:57.457" v="211" actId="20577"/>
          <ac:spMkLst>
            <pc:docMk/>
            <pc:sldMk cId="2433307077" sldId="256"/>
            <ac:spMk id="5" creationId="{6819769C-B8E5-28EE-73EE-AF22E9EE473F}"/>
          </ac:spMkLst>
        </pc:spChg>
        <pc:spChg chg="add mod">
          <ac:chgData name="Becky Langman" userId="2f860819-3cb0-43ad-b2fa-45bc856e8a9a" providerId="ADAL" clId="{5CA442FB-646F-44F6-97D5-25B473825378}" dt="2026-06-24T10:49:34.637" v="4"/>
          <ac:spMkLst>
            <pc:docMk/>
            <pc:sldMk cId="2433307077" sldId="256"/>
            <ac:spMk id="6" creationId="{18CF2244-8322-0091-95ED-2E37F7B9A893}"/>
          </ac:spMkLst>
        </pc:spChg>
        <pc:spChg chg="add mod">
          <ac:chgData name="Becky Langman" userId="2f860819-3cb0-43ad-b2fa-45bc856e8a9a" providerId="ADAL" clId="{5CA442FB-646F-44F6-97D5-25B473825378}" dt="2026-06-24T10:56:02.367" v="52" actId="20577"/>
          <ac:spMkLst>
            <pc:docMk/>
            <pc:sldMk cId="2433307077" sldId="256"/>
            <ac:spMk id="10" creationId="{87CEC3B0-7F6F-8AD2-E4E4-9C4705E83DD7}"/>
          </ac:spMkLst>
        </pc:spChg>
        <pc:spChg chg="add mod">
          <ac:chgData name="Becky Langman" userId="2f860819-3cb0-43ad-b2fa-45bc856e8a9a" providerId="ADAL" clId="{5CA442FB-646F-44F6-97D5-25B473825378}" dt="2026-06-26T09:42:04.597" v="792" actId="1035"/>
          <ac:spMkLst>
            <pc:docMk/>
            <pc:sldMk cId="2433307077" sldId="256"/>
            <ac:spMk id="11" creationId="{7EA82FEC-E167-7000-EEFC-52002EC45C38}"/>
          </ac:spMkLst>
        </pc:spChg>
        <pc:spChg chg="add mod">
          <ac:chgData name="Becky Langman" userId="2f860819-3cb0-43ad-b2fa-45bc856e8a9a" providerId="ADAL" clId="{5CA442FB-646F-44F6-97D5-25B473825378}" dt="2026-06-26T09:42:02.342" v="788" actId="1035"/>
          <ac:spMkLst>
            <pc:docMk/>
            <pc:sldMk cId="2433307077" sldId="256"/>
            <ac:spMk id="13" creationId="{78A86406-BEA4-CEC8-C7BD-1FCDA5195DAC}"/>
          </ac:spMkLst>
        </pc:spChg>
      </pc:sldChg>
      <pc:sldChg chg="addSp delSp modSp add mod">
        <pc:chgData name="Becky Langman" userId="2f860819-3cb0-43ad-b2fa-45bc856e8a9a" providerId="ADAL" clId="{5CA442FB-646F-44F6-97D5-25B473825378}" dt="2026-06-26T09:40:38.055" v="698" actId="20577"/>
        <pc:sldMkLst>
          <pc:docMk/>
          <pc:sldMk cId="2501571340" sldId="257"/>
        </pc:sldMkLst>
        <pc:spChg chg="add mod">
          <ac:chgData name="Becky Langman" userId="2f860819-3cb0-43ad-b2fa-45bc856e8a9a" providerId="ADAL" clId="{5CA442FB-646F-44F6-97D5-25B473825378}" dt="2026-06-24T11:14:14.096" v="354" actId="1076"/>
          <ac:spMkLst>
            <pc:docMk/>
            <pc:sldMk cId="2501571340" sldId="257"/>
            <ac:spMk id="2" creationId="{90829E26-77F0-09D4-66F2-2D9E754695A8}"/>
          </ac:spMkLst>
        </pc:spChg>
        <pc:spChg chg="add mod">
          <ac:chgData name="Becky Langman" userId="2f860819-3cb0-43ad-b2fa-45bc856e8a9a" providerId="ADAL" clId="{5CA442FB-646F-44F6-97D5-25B473825378}" dt="2026-06-26T09:40:38.055" v="698" actId="20577"/>
          <ac:spMkLst>
            <pc:docMk/>
            <pc:sldMk cId="2501571340" sldId="257"/>
            <ac:spMk id="3" creationId="{53557618-7374-A757-2BA3-96C1FA5E1EBF}"/>
          </ac:spMkLst>
        </pc:spChg>
        <pc:spChg chg="mod">
          <ac:chgData name="Becky Langman" userId="2f860819-3cb0-43ad-b2fa-45bc856e8a9a" providerId="ADAL" clId="{5CA442FB-646F-44F6-97D5-25B473825378}" dt="2026-06-24T11:12:50.863" v="214" actId="20577"/>
          <ac:spMkLst>
            <pc:docMk/>
            <pc:sldMk cId="2501571340" sldId="257"/>
            <ac:spMk id="5" creationId="{AD5F3013-CFAF-34C2-97F9-00996BD48AE7}"/>
          </ac:spMkLst>
        </pc:spChg>
        <pc:spChg chg="mod">
          <ac:chgData name="Becky Langman" userId="2f860819-3cb0-43ad-b2fa-45bc856e8a9a" providerId="ADAL" clId="{5CA442FB-646F-44F6-97D5-25B473825378}" dt="2026-06-26T09:39:42.945" v="685" actId="20577"/>
          <ac:spMkLst>
            <pc:docMk/>
            <pc:sldMk cId="2501571340" sldId="257"/>
            <ac:spMk id="6" creationId="{1A0699AF-707C-6D29-5274-F0C9E3B48EDB}"/>
          </ac:spMkLst>
        </pc:spChg>
        <pc:cxnChg chg="add mod">
          <ac:chgData name="Becky Langman" userId="2f860819-3cb0-43ad-b2fa-45bc856e8a9a" providerId="ADAL" clId="{5CA442FB-646F-44F6-97D5-25B473825378}" dt="2026-06-24T11:14:28.118" v="356" actId="1582"/>
          <ac:cxnSpMkLst>
            <pc:docMk/>
            <pc:sldMk cId="2501571340" sldId="257"/>
            <ac:cxnSpMk id="8" creationId="{5F43F4E5-2CCF-8894-644D-109FE3FAA707}"/>
          </ac:cxnSpMkLst>
        </pc:cxnChg>
        <pc:cxnChg chg="add mod">
          <ac:chgData name="Becky Langman" userId="2f860819-3cb0-43ad-b2fa-45bc856e8a9a" providerId="ADAL" clId="{5CA442FB-646F-44F6-97D5-25B473825378}" dt="2026-06-24T11:14:33.227" v="358" actId="1076"/>
          <ac:cxnSpMkLst>
            <pc:docMk/>
            <pc:sldMk cId="2501571340" sldId="257"/>
            <ac:cxnSpMk id="9" creationId="{81E3F058-539F-1728-E6C3-14F5C4BD036D}"/>
          </ac:cxnSpMkLst>
        </pc:cxnChg>
      </pc:sldChg>
      <pc:sldChg chg="addSp delSp modSp add mod">
        <pc:chgData name="Becky Langman" userId="2f860819-3cb0-43ad-b2fa-45bc856e8a9a" providerId="ADAL" clId="{5CA442FB-646F-44F6-97D5-25B473825378}" dt="2026-06-26T09:41:08.041" v="702" actId="20577"/>
        <pc:sldMkLst>
          <pc:docMk/>
          <pc:sldMk cId="3392832137" sldId="258"/>
        </pc:sldMkLst>
        <pc:spChg chg="mod">
          <ac:chgData name="Becky Langman" userId="2f860819-3cb0-43ad-b2fa-45bc856e8a9a" providerId="ADAL" clId="{5CA442FB-646F-44F6-97D5-25B473825378}" dt="2026-06-24T12:24:03.670" v="360" actId="20577"/>
          <ac:spMkLst>
            <pc:docMk/>
            <pc:sldMk cId="3392832137" sldId="258"/>
            <ac:spMk id="5" creationId="{D90997E3-9C6D-16E5-AD5B-6CFD2209C458}"/>
          </ac:spMkLst>
        </pc:spChg>
        <pc:spChg chg="mod">
          <ac:chgData name="Becky Langman" userId="2f860819-3cb0-43ad-b2fa-45bc856e8a9a" providerId="ADAL" clId="{5CA442FB-646F-44F6-97D5-25B473825378}" dt="2026-06-24T12:24:15.434" v="361"/>
          <ac:spMkLst>
            <pc:docMk/>
            <pc:sldMk cId="3392832137" sldId="258"/>
            <ac:spMk id="6" creationId="{29F5AA52-C53A-AAE6-A81E-90DA9B0C7B34}"/>
          </ac:spMkLst>
        </pc:spChg>
        <pc:spChg chg="add del mod">
          <ac:chgData name="Becky Langman" userId="2f860819-3cb0-43ad-b2fa-45bc856e8a9a" providerId="ADAL" clId="{5CA442FB-646F-44F6-97D5-25B473825378}" dt="2026-06-26T09:40:55.812" v="699" actId="20577"/>
          <ac:spMkLst>
            <pc:docMk/>
            <pc:sldMk cId="3392832137" sldId="258"/>
            <ac:spMk id="7" creationId="{F0A34E69-F10C-65D5-7F40-AB0ADE51F4CB}"/>
          </ac:spMkLst>
        </pc:spChg>
        <pc:spChg chg="add mod">
          <ac:chgData name="Becky Langman" userId="2f860819-3cb0-43ad-b2fa-45bc856e8a9a" providerId="ADAL" clId="{5CA442FB-646F-44F6-97D5-25B473825378}" dt="2026-06-26T09:41:08.041" v="702" actId="20577"/>
          <ac:spMkLst>
            <pc:docMk/>
            <pc:sldMk cId="3392832137" sldId="258"/>
            <ac:spMk id="10" creationId="{977A1D26-DD56-95A8-9875-95B5F29D7C71}"/>
          </ac:spMkLst>
        </pc:spChg>
      </pc:sldChg>
      <pc:sldChg chg="addSp modSp add mod">
        <pc:chgData name="Becky Langman" userId="2f860819-3cb0-43ad-b2fa-45bc856e8a9a" providerId="ADAL" clId="{5CA442FB-646F-44F6-97D5-25B473825378}" dt="2026-06-26T09:42:46.756" v="796" actId="20577"/>
        <pc:sldMkLst>
          <pc:docMk/>
          <pc:sldMk cId="215438507" sldId="259"/>
        </pc:sldMkLst>
        <pc:spChg chg="add mod">
          <ac:chgData name="Becky Langman" userId="2f860819-3cb0-43ad-b2fa-45bc856e8a9a" providerId="ADAL" clId="{5CA442FB-646F-44F6-97D5-25B473825378}" dt="2026-06-24T12:46:24.783" v="425" actId="14100"/>
          <ac:spMkLst>
            <pc:docMk/>
            <pc:sldMk cId="215438507" sldId="259"/>
            <ac:spMk id="2" creationId="{70881C45-BF68-87A7-2217-3752C5FE1F37}"/>
          </ac:spMkLst>
        </pc:spChg>
        <pc:spChg chg="mod">
          <ac:chgData name="Becky Langman" userId="2f860819-3cb0-43ad-b2fa-45bc856e8a9a" providerId="ADAL" clId="{5CA442FB-646F-44F6-97D5-25B473825378}" dt="2026-06-24T12:31:24.608" v="401" actId="20577"/>
          <ac:spMkLst>
            <pc:docMk/>
            <pc:sldMk cId="215438507" sldId="259"/>
            <ac:spMk id="5" creationId="{1543DB4A-9946-A73A-E9A7-98E55F7A9808}"/>
          </ac:spMkLst>
        </pc:spChg>
        <pc:spChg chg="mod">
          <ac:chgData name="Becky Langman" userId="2f860819-3cb0-43ad-b2fa-45bc856e8a9a" providerId="ADAL" clId="{5CA442FB-646F-44F6-97D5-25B473825378}" dt="2026-06-24T12:45:46.681" v="402"/>
          <ac:spMkLst>
            <pc:docMk/>
            <pc:sldMk cId="215438507" sldId="259"/>
            <ac:spMk id="6" creationId="{D9F04534-2D45-C3C9-653A-BB29D9D23E00}"/>
          </ac:spMkLst>
        </pc:spChg>
        <pc:spChg chg="mod">
          <ac:chgData name="Becky Langman" userId="2f860819-3cb0-43ad-b2fa-45bc856e8a9a" providerId="ADAL" clId="{5CA442FB-646F-44F6-97D5-25B473825378}" dt="2026-06-26T09:41:22.421" v="706" actId="20577"/>
          <ac:spMkLst>
            <pc:docMk/>
            <pc:sldMk cId="215438507" sldId="259"/>
            <ac:spMk id="7" creationId="{203F55A4-632A-C203-C244-0C61A80DCFA7}"/>
          </ac:spMkLst>
        </pc:spChg>
        <pc:spChg chg="mod">
          <ac:chgData name="Becky Langman" userId="2f860819-3cb0-43ad-b2fa-45bc856e8a9a" providerId="ADAL" clId="{5CA442FB-646F-44F6-97D5-25B473825378}" dt="2026-06-26T09:42:46.756" v="796" actId="20577"/>
          <ac:spMkLst>
            <pc:docMk/>
            <pc:sldMk cId="215438507" sldId="259"/>
            <ac:spMk id="10" creationId="{1C44BA3B-D2B7-D8C4-7DB4-29D75BB88747}"/>
          </ac:spMkLst>
        </pc:spChg>
        <pc:graphicFrameChg chg="add mod modGraphic">
          <ac:chgData name="Becky Langman" userId="2f860819-3cb0-43ad-b2fa-45bc856e8a9a" providerId="ADAL" clId="{5CA442FB-646F-44F6-97D5-25B473825378}" dt="2026-06-24T12:48:04.195" v="499" actId="1076"/>
          <ac:graphicFrameMkLst>
            <pc:docMk/>
            <pc:sldMk cId="215438507" sldId="259"/>
            <ac:graphicFrameMk id="3" creationId="{A12A6891-95B7-48AA-A3AD-918D4DB348F4}"/>
          </ac:graphicFrameMkLst>
        </pc:graphicFrameChg>
      </pc:sldChg>
      <pc:sldChg chg="addSp delSp modSp add mod">
        <pc:chgData name="Becky Langman" userId="2f860819-3cb0-43ad-b2fa-45bc856e8a9a" providerId="ADAL" clId="{5CA442FB-646F-44F6-97D5-25B473825378}" dt="2026-06-24T13:03:13.517" v="667" actId="1076"/>
        <pc:sldMkLst>
          <pc:docMk/>
          <pc:sldMk cId="1965331188" sldId="260"/>
        </pc:sldMkLst>
        <pc:spChg chg="mod">
          <ac:chgData name="Becky Langman" userId="2f860819-3cb0-43ad-b2fa-45bc856e8a9a" providerId="ADAL" clId="{5CA442FB-646F-44F6-97D5-25B473825378}" dt="2026-06-24T12:49:17.476" v="538" actId="20577"/>
          <ac:spMkLst>
            <pc:docMk/>
            <pc:sldMk cId="1965331188" sldId="260"/>
            <ac:spMk id="5" creationId="{2BFA3058-3D14-E383-3CF1-A0DCEC5A5678}"/>
          </ac:spMkLst>
        </pc:spChg>
        <pc:spChg chg="mod">
          <ac:chgData name="Becky Langman" userId="2f860819-3cb0-43ad-b2fa-45bc856e8a9a" providerId="ADAL" clId="{5CA442FB-646F-44F6-97D5-25B473825378}" dt="2026-06-24T12:58:16.886" v="545" actId="1076"/>
          <ac:spMkLst>
            <pc:docMk/>
            <pc:sldMk cId="1965331188" sldId="260"/>
            <ac:spMk id="6" creationId="{358CAF4D-FD90-D245-B4DD-46D0529D3BEB}"/>
          </ac:spMkLst>
        </pc:spChg>
        <pc:spChg chg="add mod">
          <ac:chgData name="Becky Langman" userId="2f860819-3cb0-43ad-b2fa-45bc856e8a9a" providerId="ADAL" clId="{5CA442FB-646F-44F6-97D5-25B473825378}" dt="2026-06-24T13:02:44.855" v="665" actId="14100"/>
          <ac:spMkLst>
            <pc:docMk/>
            <pc:sldMk cId="1965331188" sldId="260"/>
            <ac:spMk id="12" creationId="{6F54F2C6-A956-D5CA-50AD-3D4FDAD4F033}"/>
          </ac:spMkLst>
        </pc:spChg>
        <pc:graphicFrameChg chg="add mod modGraphic">
          <ac:chgData name="Becky Langman" userId="2f860819-3cb0-43ad-b2fa-45bc856e8a9a" providerId="ADAL" clId="{5CA442FB-646F-44F6-97D5-25B473825378}" dt="2026-06-24T13:03:13.517" v="667" actId="1076"/>
          <ac:graphicFrameMkLst>
            <pc:docMk/>
            <pc:sldMk cId="1965331188" sldId="260"/>
            <ac:graphicFrameMk id="8" creationId="{D5EF4793-103F-834A-191A-FFEFBB4BA227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81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312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7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460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055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58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304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895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037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345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712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D0EC1A-42B5-41AF-A787-32C7541EB962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C46294-8A1A-4A2E-B80B-A8DA58BC73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84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819769C-B8E5-28EE-73EE-AF22E9EE473F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1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CF2244-8322-0091-95ED-2E37F7B9A893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Climate Change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CEC3B0-7F6F-8AD2-E4E4-9C4705E83DD7}"/>
              </a:ext>
            </a:extLst>
          </p:cNvPr>
          <p:cNvSpPr txBox="1"/>
          <p:nvPr/>
        </p:nvSpPr>
        <p:spPr>
          <a:xfrm>
            <a:off x="120114" y="2113596"/>
            <a:ext cx="6386513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Post A</a:t>
            </a:r>
          </a:p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– Why might this person be saying this? 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L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– Is anything important missing? 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U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– What do they want you to think?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E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 – Is there proof or evidence?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Post B</a:t>
            </a:r>
          </a:p>
          <a:p>
            <a:pPr fontAlgn="t">
              <a:buNone/>
            </a:pPr>
            <a:r>
              <a:rPr lang="en-GB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C</a:t>
            </a: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Why might this person be saying this? 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L</a:t>
            </a: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Is anything important missing? 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U</a:t>
            </a: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What do they want you to think?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</a:p>
          <a:p>
            <a:pPr fontAlgn="t">
              <a:buNone/>
            </a:pPr>
            <a:r>
              <a:rPr lang="en-GB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E</a:t>
            </a: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 – Is there proof or evidence?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A82FEC-E167-7000-EEFC-52002EC45C38}"/>
              </a:ext>
            </a:extLst>
          </p:cNvPr>
          <p:cNvSpPr txBox="1"/>
          <p:nvPr/>
        </p:nvSpPr>
        <p:spPr>
          <a:xfrm>
            <a:off x="108490" y="9324597"/>
            <a:ext cx="6865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404A7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Which post is based on real information?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A86406-BEA4-CEC8-C7BD-1FCDA5195DAC}"/>
              </a:ext>
            </a:extLst>
          </p:cNvPr>
          <p:cNvSpPr/>
          <p:nvPr/>
        </p:nvSpPr>
        <p:spPr>
          <a:xfrm>
            <a:off x="4928456" y="9068910"/>
            <a:ext cx="790414" cy="7750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E5D3C2-4CE7-8B10-92E1-616B43F25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E6F7D5-D5DA-ECFB-64E9-63E77F1B2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0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69F7C-A420-4EB5-6D2C-AA7522081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AD5F3013-CFAF-34C2-97F9-00996BD48AE7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2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0699AF-707C-6D29-5274-F0C9E3B48EDB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Clickbait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829E26-77F0-09D4-66F2-2D9E754695A8}"/>
              </a:ext>
            </a:extLst>
          </p:cNvPr>
          <p:cNvSpPr/>
          <p:nvPr/>
        </p:nvSpPr>
        <p:spPr>
          <a:xfrm>
            <a:off x="1108128" y="4824652"/>
            <a:ext cx="4482884" cy="4680488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557618-7374-A757-2BA3-96C1FA5E1EBF}"/>
              </a:ext>
            </a:extLst>
          </p:cNvPr>
          <p:cNvSpPr txBox="1"/>
          <p:nvPr/>
        </p:nvSpPr>
        <p:spPr>
          <a:xfrm>
            <a:off x="619932" y="2231756"/>
            <a:ext cx="5811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Draw an insect you find and create a catchy ’clickbait’ headline to make people want to find out more.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3F4E5-2CCF-8894-644D-109FE3FAA707}"/>
              </a:ext>
            </a:extLst>
          </p:cNvPr>
          <p:cNvCxnSpPr/>
          <p:nvPr/>
        </p:nvCxnSpPr>
        <p:spPr>
          <a:xfrm>
            <a:off x="619932" y="3580108"/>
            <a:ext cx="5439905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1E3F058-539F-1728-E6C3-14F5C4BD036D}"/>
              </a:ext>
            </a:extLst>
          </p:cNvPr>
          <p:cNvCxnSpPr/>
          <p:nvPr/>
        </p:nvCxnSpPr>
        <p:spPr>
          <a:xfrm>
            <a:off x="629617" y="4243952"/>
            <a:ext cx="5439905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B9B73E9-2B40-34CD-AFE8-901D96011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2BCFF47-7D49-282A-2FEB-801E3ED510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71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8FB9D-F862-E1A9-2079-FB36B38F85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90997E3-9C6D-16E5-AD5B-6CFD2209C458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3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5AA52-C53A-AAE6-A81E-90DA9B0C7B34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Carbon Footprint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A34E69-F10C-65D5-7F40-AB0ADE51F4CB}"/>
              </a:ext>
            </a:extLst>
          </p:cNvPr>
          <p:cNvSpPr txBox="1"/>
          <p:nvPr/>
        </p:nvSpPr>
        <p:spPr>
          <a:xfrm>
            <a:off x="232305" y="2113596"/>
            <a:ext cx="6517205" cy="3831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Mobile Phone</a:t>
            </a:r>
          </a:p>
          <a:p>
            <a:pPr fontAlgn="t">
              <a:lnSpc>
                <a:spcPct val="150000"/>
              </a:lnSpc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Task:</a:t>
            </a: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stage has the largest impact?</a:t>
            </a:r>
          </a:p>
          <a:p>
            <a:pPr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Why is making a phone so carbon heavy?</a:t>
            </a:r>
          </a:p>
          <a:p>
            <a:pPr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 fontAlgn="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How could you reduce your impact?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7A1D26-DD56-95A8-9875-95B5F29D7C71}"/>
              </a:ext>
            </a:extLst>
          </p:cNvPr>
          <p:cNvSpPr txBox="1"/>
          <p:nvPr/>
        </p:nvSpPr>
        <p:spPr>
          <a:xfrm>
            <a:off x="89453" y="6287511"/>
            <a:ext cx="66600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A mature, fully grown tree absorbs about </a:t>
            </a:r>
            <a:r>
              <a:rPr lang="en-GB" b="1" u="none" strike="noStrike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22 kg of carbon dioxide (CO₂) per year.</a:t>
            </a:r>
          </a:p>
          <a:p>
            <a:endParaRPr lang="en-GB" b="1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How many trees do you have at your school?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How many would you need to absorb the impact of everyone in your class having a phone for one year?</a:t>
            </a:r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A6F026-54EB-0273-14BD-509CC56126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D6CA4E-A07F-5DE9-2FE4-AECDC781B4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83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E66E0-DA87-3346-D46A-021625B7E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543DB4A-9946-A73A-E9A7-98E55F7A9808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4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F04534-2D45-C3C9-653A-BB29D9D23E00}"/>
              </a:ext>
            </a:extLst>
          </p:cNvPr>
          <p:cNvSpPr txBox="1"/>
          <p:nvPr/>
        </p:nvSpPr>
        <p:spPr>
          <a:xfrm>
            <a:off x="910526" y="1150023"/>
            <a:ext cx="50369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Pollinator Power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3F55A4-632A-C203-C244-0C61A80DCFA7}"/>
              </a:ext>
            </a:extLst>
          </p:cNvPr>
          <p:cNvSpPr txBox="1"/>
          <p:nvPr/>
        </p:nvSpPr>
        <p:spPr>
          <a:xfrm>
            <a:off x="232305" y="1817309"/>
            <a:ext cx="6517205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None/>
            </a:pP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Map of the school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44BA3B-D2B7-D8C4-7DB4-29D75BB88747}"/>
              </a:ext>
            </a:extLst>
          </p:cNvPr>
          <p:cNvSpPr txBox="1"/>
          <p:nvPr/>
        </p:nvSpPr>
        <p:spPr>
          <a:xfrm>
            <a:off x="114384" y="7454047"/>
            <a:ext cx="6660057" cy="923330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GB" b="1">
                <a:latin typeface="Open Sans" pitchFamily="2" charset="0"/>
                <a:ea typeface="Open Sans" pitchFamily="2" charset="0"/>
                <a:cs typeface="Open Sans" pitchFamily="2" charset="0"/>
              </a:rPr>
              <a:t>Pollinator survey - </a:t>
            </a:r>
            <a:r>
              <a:rPr lang="en-GB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spend 2 minutes in each location</a:t>
            </a:r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0881C45-BF68-87A7-2217-3752C5FE1F37}"/>
              </a:ext>
            </a:extLst>
          </p:cNvPr>
          <p:cNvSpPr/>
          <p:nvPr/>
        </p:nvSpPr>
        <p:spPr>
          <a:xfrm>
            <a:off x="232305" y="2567882"/>
            <a:ext cx="6369973" cy="47702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2A6891-95B7-48AA-A3AD-918D4DB348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977138"/>
              </p:ext>
            </p:extLst>
          </p:nvPr>
        </p:nvGraphicFramePr>
        <p:xfrm>
          <a:off x="516330" y="7870269"/>
          <a:ext cx="5801922" cy="17714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974">
                  <a:extLst>
                    <a:ext uri="{9D8B030D-6E8A-4147-A177-3AD203B41FA5}">
                      <a16:colId xmlns:a16="http://schemas.microsoft.com/office/drawing/2014/main" val="917561229"/>
                    </a:ext>
                  </a:extLst>
                </a:gridCol>
                <a:gridCol w="1933974">
                  <a:extLst>
                    <a:ext uri="{9D8B030D-6E8A-4147-A177-3AD203B41FA5}">
                      <a16:colId xmlns:a16="http://schemas.microsoft.com/office/drawing/2014/main" val="2488016673"/>
                    </a:ext>
                  </a:extLst>
                </a:gridCol>
                <a:gridCol w="1933974">
                  <a:extLst>
                    <a:ext uri="{9D8B030D-6E8A-4147-A177-3AD203B41FA5}">
                      <a16:colId xmlns:a16="http://schemas.microsoft.com/office/drawing/2014/main" val="3302791213"/>
                    </a:ext>
                  </a:extLst>
                </a:gridCol>
              </a:tblGrid>
              <a:tr h="788044"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Playground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Flower area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820920"/>
                  </a:ext>
                </a:extLst>
              </a:tr>
              <a:tr h="983371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Pollinator tally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71796657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985B066-FC51-D134-8071-8133C47BC8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B713C80-F79D-A973-97DC-01506A4F3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8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CEE19-C59C-ADFD-71B3-E5F603B0A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BFA3058-3D14-E383-3CF1-A0DCEC5A5678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Station 5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8CAF4D-FD90-D245-B4DD-46D0529D3BEB}"/>
              </a:ext>
            </a:extLst>
          </p:cNvPr>
          <p:cNvSpPr txBox="1"/>
          <p:nvPr/>
        </p:nvSpPr>
        <p:spPr>
          <a:xfrm>
            <a:off x="586999" y="1243013"/>
            <a:ext cx="56840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solidFill>
                  <a:srgbClr val="404A7E"/>
                </a:solidFill>
                <a:latin typeface="Jessi Neue Light" pitchFamily="50" charset="0"/>
                <a:ea typeface="Jessi Neue Light" pitchFamily="50" charset="0"/>
              </a:rPr>
              <a:t>Microclimate Measuring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5EF4793-103F-834A-191A-FFEFBB4BA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251293"/>
              </p:ext>
            </p:extLst>
          </p:nvPr>
        </p:nvGraphicFramePr>
        <p:xfrm>
          <a:off x="382195" y="2299576"/>
          <a:ext cx="5888805" cy="1976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935">
                  <a:extLst>
                    <a:ext uri="{9D8B030D-6E8A-4147-A177-3AD203B41FA5}">
                      <a16:colId xmlns:a16="http://schemas.microsoft.com/office/drawing/2014/main" val="2034084608"/>
                    </a:ext>
                  </a:extLst>
                </a:gridCol>
                <a:gridCol w="1962935">
                  <a:extLst>
                    <a:ext uri="{9D8B030D-6E8A-4147-A177-3AD203B41FA5}">
                      <a16:colId xmlns:a16="http://schemas.microsoft.com/office/drawing/2014/main" val="3002372964"/>
                    </a:ext>
                  </a:extLst>
                </a:gridCol>
                <a:gridCol w="1962935">
                  <a:extLst>
                    <a:ext uri="{9D8B030D-6E8A-4147-A177-3AD203B41FA5}">
                      <a16:colId xmlns:a16="http://schemas.microsoft.com/office/drawing/2014/main" val="30998352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Surface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Sun or Shade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ts val="1500"/>
                        </a:lnSpc>
                        <a:buNone/>
                      </a:pPr>
                      <a:r>
                        <a:rPr lang="en-GB" sz="1800" b="1" i="0" dirty="0">
                          <a:effectLst/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Temperature (°C)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6427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Concrete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59448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Concrete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Shade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2048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Grass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Sun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0118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Grass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Shade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611875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6F54F2C6-A956-D5CA-50AD-3D4FDAD4F033}"/>
              </a:ext>
            </a:extLst>
          </p:cNvPr>
          <p:cNvSpPr txBox="1"/>
          <p:nvPr/>
        </p:nvSpPr>
        <p:spPr>
          <a:xfrm>
            <a:off x="382195" y="4839511"/>
            <a:ext cx="58888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area was the </a:t>
            </a: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hottest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?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Which was the </a:t>
            </a:r>
            <a:r>
              <a:rPr lang="en-GB" b="1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coolest</a:t>
            </a: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? 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b="0" i="0" dirty="0"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Why do you think this happened?</a:t>
            </a: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endParaRPr lang="en-GB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fontAlgn="t">
              <a:buNone/>
            </a:pPr>
            <a:r>
              <a:rPr lang="en-GB" dirty="0">
                <a:latin typeface="Open Sans" pitchFamily="2" charset="0"/>
                <a:ea typeface="Open Sans" pitchFamily="2" charset="0"/>
                <a:cs typeface="Open Sans" pitchFamily="2" charset="0"/>
              </a:rPr>
              <a:t>How could your school grounds be changed to stay cooler in hot weather?</a:t>
            </a:r>
          </a:p>
          <a:p>
            <a:pPr fontAlgn="t">
              <a:buNone/>
            </a:pPr>
            <a:endParaRPr lang="en-GB" b="0" i="0" dirty="0"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BAFF81-ABCA-C1CF-5D44-644DE9EFA5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AC5401-D0ED-FAED-C5A6-D2C154B46A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331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F5FA7-0F93-C41D-7AF0-6FE334284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FD3869-E5FD-5533-BE40-DECEAEB48397}"/>
              </a:ext>
            </a:extLst>
          </p:cNvPr>
          <p:cNvSpPr>
            <a:spLocks noGrp="1"/>
          </p:cNvSpPr>
          <p:nvPr/>
        </p:nvSpPr>
        <p:spPr>
          <a:xfrm>
            <a:off x="108490" y="400860"/>
            <a:ext cx="2770870" cy="493476"/>
          </a:xfrm>
          <a:prstGeom prst="rect">
            <a:avLst/>
          </a:prstGeom>
        </p:spPr>
        <p:txBody>
          <a:bodyPr vert="horz" lIns="9000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0" i="0" kern="0" spc="0" baseline="0">
                <a:solidFill>
                  <a:srgbClr val="965C99"/>
                </a:solidFill>
                <a:latin typeface="Jessi Neue Medium"/>
                <a:ea typeface="Jessi Neue Variable Medium" pitchFamily="2" charset="77"/>
                <a:cs typeface="Jessi Neue Medium"/>
              </a:defRPr>
            </a:lvl1pPr>
          </a:lstStyle>
          <a:p>
            <a:pPr algn="ctr"/>
            <a:r>
              <a:rPr lang="en-GB" dirty="0">
                <a:solidFill>
                  <a:srgbClr val="404A7E"/>
                </a:solidFill>
              </a:rPr>
              <a:t>My Pledge</a:t>
            </a:r>
          </a:p>
          <a:p>
            <a:pPr algn="ctr"/>
            <a:endParaRPr lang="en-GB" dirty="0">
              <a:solidFill>
                <a:srgbClr val="404A7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0DD6A5-9CC8-31E5-45CC-B426552D6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209" y="166378"/>
            <a:ext cx="1756096" cy="3740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DC0B7A-9CA2-F26B-AACE-27CF04433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07" y="186450"/>
            <a:ext cx="1319026" cy="3740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59A906-903B-E038-7452-F828E97C0F70}"/>
              </a:ext>
            </a:extLst>
          </p:cNvPr>
          <p:cNvSpPr txBox="1"/>
          <p:nvPr/>
        </p:nvSpPr>
        <p:spPr>
          <a:xfrm>
            <a:off x="310594" y="2037528"/>
            <a:ext cx="6096000" cy="3422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sz="3600" i="0" dirty="0">
                <a:effectLst/>
                <a:latin typeface="Open Sans"/>
                <a:ea typeface="Open Sans"/>
                <a:cs typeface="Open Sans"/>
              </a:rPr>
              <a:t> </a:t>
            </a:r>
            <a:r>
              <a:rPr lang="en-GB" sz="2800" i="0" dirty="0">
                <a:effectLst/>
                <a:latin typeface="Open Sans"/>
                <a:ea typeface="Open Sans"/>
                <a:cs typeface="Open Sans"/>
              </a:rPr>
              <a:t>I will avoid fake news by:</a:t>
            </a:r>
          </a:p>
          <a:p>
            <a:pPr fontAlgn="t">
              <a:lnSpc>
                <a:spcPts val="1500"/>
              </a:lnSpc>
              <a:buNone/>
            </a:pPr>
            <a:endParaRPr lang="en-GB" sz="28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br>
              <a:rPr lang="en-GB" sz="2800" i="0" dirty="0">
                <a:effectLst/>
                <a:latin typeface="Open Sans"/>
                <a:ea typeface="Open Sans"/>
                <a:cs typeface="Open Sans"/>
              </a:rPr>
            </a:br>
            <a:r>
              <a:rPr lang="en-GB" sz="2800" i="0" dirty="0">
                <a:effectLst/>
                <a:latin typeface="Open Sans"/>
                <a:ea typeface="Open Sans"/>
                <a:cs typeface="Open Sans"/>
              </a:rPr>
              <a:t> </a:t>
            </a:r>
          </a:p>
          <a:p>
            <a:pPr fontAlgn="t">
              <a:lnSpc>
                <a:spcPts val="1500"/>
              </a:lnSpc>
              <a:buNone/>
            </a:pPr>
            <a:endParaRPr lang="en-GB" sz="28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dirty="0"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endParaRPr lang="en-GB" sz="2800" i="0" dirty="0">
              <a:effectLst/>
              <a:latin typeface="Open Sans"/>
              <a:ea typeface="Open Sans"/>
              <a:cs typeface="Open Sans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sz="2800" i="0" dirty="0">
                <a:effectLst/>
                <a:latin typeface="Open Sans"/>
                <a:ea typeface="Open Sans"/>
                <a:cs typeface="Open Sans"/>
              </a:rPr>
              <a:t>I will help the climate by:</a:t>
            </a:r>
          </a:p>
        </p:txBody>
      </p:sp>
    </p:spTree>
    <p:extLst>
      <p:ext uri="{BB962C8B-B14F-4D97-AF65-F5344CB8AC3E}">
        <p14:creationId xmlns:p14="http://schemas.microsoft.com/office/powerpoint/2010/main" val="3272935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1EEC22179D7E4097210C07AB08AB90" ma:contentTypeVersion="17" ma:contentTypeDescription="Create a new document." ma:contentTypeScope="" ma:versionID="eef064790112c8c1fe1859b9400081a1">
  <xsd:schema xmlns:xsd="http://www.w3.org/2001/XMLSchema" xmlns:xs="http://www.w3.org/2001/XMLSchema" xmlns:p="http://schemas.microsoft.com/office/2006/metadata/properties" xmlns:ns2="38f72b0c-d364-45aa-8d0e-26a2fa9b0f69" xmlns:ns3="80ecca74-b090-48ed-93da-038f7c8ba154" targetNamespace="http://schemas.microsoft.com/office/2006/metadata/properties" ma:root="true" ma:fieldsID="6b6a040c2b166b9343e08fdcd441425e" ns2:_="" ns3:_="">
    <xsd:import namespace="38f72b0c-d364-45aa-8d0e-26a2fa9b0f69"/>
    <xsd:import namespace="80ecca74-b090-48ed-93da-038f7c8ba1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f72b0c-d364-45aa-8d0e-26a2fa9b0f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d17661c9-a2bb-44fa-b533-8a1b1d679e7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3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ecca74-b090-48ed-93da-038f7c8ba1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4596d9e5-93f9-457c-b478-0dd62561a82d}" ma:internalName="TaxCatchAll" ma:showField="CatchAllData" ma:web="80ecca74-b090-48ed-93da-038f7c8ba1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8f72b0c-d364-45aa-8d0e-26a2fa9b0f69">
      <Terms xmlns="http://schemas.microsoft.com/office/infopath/2007/PartnerControls"/>
    </lcf76f155ced4ddcb4097134ff3c332f>
    <TaxCatchAll xmlns="80ecca74-b090-48ed-93da-038f7c8ba154" xsi:nil="true"/>
    <Notes xmlns="38f72b0c-d364-45aa-8d0e-26a2fa9b0f6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9FF56D43-A902-4126-8169-F52FF320508E}"/>
</file>

<file path=customXml/itemProps2.xml><?xml version="1.0" encoding="utf-8"?>
<ds:datastoreItem xmlns:ds="http://schemas.openxmlformats.org/officeDocument/2006/customXml" ds:itemID="{2AD056C6-B668-4927-9061-BED8F73AFE84}">
  <ds:schemaRefs>
    <ds:schemaRef ds:uri="http://schemas.microsoft.com/office/2006/metadata/properties"/>
    <ds:schemaRef ds:uri="http://schemas.microsoft.com/office/infopath/2007/PartnerControls"/>
    <ds:schemaRef ds:uri="1c50caca-bc18-48c1-a9bc-77e0e4a33d48"/>
    <ds:schemaRef ds:uri="a9455b58-11d2-4508-a94e-a575f7756c22"/>
    <ds:schemaRef ds:uri="7852cd45-d928-4520-b405-b0dca5e2de77"/>
    <ds:schemaRef ds:uri="140d3cc9-4e80-48f5-878a-6eba01bac1cd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03E70DB2-349D-454B-A85D-ED8FE185C9A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A2DCA2B-869F-42DD-971E-68C70F008DDB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287</Words>
  <Application>Microsoft Office PowerPoint</Application>
  <PresentationFormat>A4 Paper (210x297 mm)</PresentationFormat>
  <Paragraphs>94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Jessi Neue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Becky Langman</dc:creator>
  <cp:lastModifiedBy>Jo Harris</cp:lastModifiedBy>
  <cp:revision>1</cp:revision>
  <dcterms:created xsi:type="dcterms:W3CDTF">2026-06-24T10:48:37Z</dcterms:created>
  <dcterms:modified xsi:type="dcterms:W3CDTF">2026-09-07T09:44:07Z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0x0101002D1EEC22179D7E4097210C07AB08AB90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  <property fmtid="{D5CDD505-2E9C-101B-9397-08002B2CF9AE}" pid="10" name="_dlc_DocIdItemGuid">
    <vt:lpwstr>a3547e7c-0cdc-4469-9f0a-cd008cec9ac8</vt:lpwstr>
  </property>
</Properties>
</file>